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2" r:id="rId4"/>
    <p:sldId id="1143" r:id="rId5"/>
    <p:sldId id="1144" r:id="rId6"/>
    <p:sldId id="1145" r:id="rId7"/>
    <p:sldId id="1146" r:id="rId8"/>
    <p:sldId id="1147" r:id="rId9"/>
    <p:sldId id="1148" r:id="rId10"/>
    <p:sldId id="1141"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8</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119505"/>
            <a:ext cx="11521280" cy="4973791"/>
          </a:xfrm>
          <a:prstGeom prst="rect">
            <a:avLst/>
          </a:prstGeom>
        </p:spPr>
      </p:pic>
      <p:sp>
        <p:nvSpPr>
          <p:cNvPr id="5" name="内容占位符 1"/>
          <p:cNvSpPr>
            <a:spLocks noGrp="1"/>
          </p:cNvSpPr>
          <p:nvPr>
            <p:ph idx="1"/>
          </p:nvPr>
        </p:nvSpPr>
        <p:spPr>
          <a:xfrm>
            <a:off x="360854" y="1530659"/>
            <a:ext cx="11485848" cy="472751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researchers said the number of predicted deaths could be reduced if nations are able to find better ways of cutting down carbon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pollution levels.</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研究人员表示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如果各国能够找到更好的方法来降低碳污染水平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那么预测的死亡人数可能会减少。</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本句是主从复合句。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number of predicted deaths could be reduced if nations are able to find better ways of cutting down carbon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pollution levels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是省略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的宾语从句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nations are able to find...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引导的条件状语从句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212015" y="986748"/>
            <a:ext cx="2452803" cy="586541"/>
          </a:xfrm>
          <a:prstGeom prst="rect">
            <a:avLst/>
          </a:prstGeom>
        </p:spPr>
      </p:pic>
      <p:pic>
        <p:nvPicPr>
          <p:cNvPr id="7" name="译文.eps" descr="id:2147489798;FounderCES"/>
          <p:cNvPicPr/>
          <p:nvPr/>
        </p:nvPicPr>
        <p:blipFill>
          <a:blip r:embed="rId4"/>
          <a:stretch>
            <a:fillRect/>
          </a:stretch>
        </p:blipFill>
        <p:spPr>
          <a:xfrm>
            <a:off x="343993" y="2824655"/>
            <a:ext cx="949286" cy="293472"/>
          </a:xfrm>
          <a:prstGeom prst="rect">
            <a:avLst/>
          </a:prstGeom>
        </p:spPr>
      </p:pic>
      <p:pic>
        <p:nvPicPr>
          <p:cNvPr id="8" name="分析.eps" descr="id:2147489805;FounderCES"/>
          <p:cNvPicPr/>
          <p:nvPr/>
        </p:nvPicPr>
        <p:blipFill>
          <a:blip r:embed="rId5"/>
          <a:stretch>
            <a:fillRect/>
          </a:stretch>
        </p:blipFill>
        <p:spPr>
          <a:xfrm>
            <a:off x="340238" y="3933056"/>
            <a:ext cx="949286" cy="293472"/>
          </a:xfrm>
          <a:prstGeom prst="rect">
            <a:avLst/>
          </a:prstGeom>
        </p:spPr>
      </p:pic>
    </p:spTree>
    <p:extLst>
      <p:ext uri="{BB962C8B-B14F-4D97-AF65-F5344CB8AC3E}">
        <p14:creationId xmlns:p14="http://schemas.microsoft.com/office/powerpoint/2010/main" val="1364282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10661"/>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主要探讨了一项预测到本世纪末数百万欧洲人可能因高温而死亡的风险研究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并分析了不同地区的气候变化影响及应对策略。</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516290" y="2727774"/>
            <a:ext cx="1932195" cy="448894"/>
          </a:xfrm>
          <a:prstGeom prst="rect">
            <a:avLst/>
          </a:prstGeom>
        </p:spPr>
      </p:pic>
      <p:pic>
        <p:nvPicPr>
          <p:cNvPr id="5" name="图片 4"/>
          <p:cNvPicPr>
            <a:picLocks noChangeAspect="1"/>
          </p:cNvPicPr>
          <p:nvPr/>
        </p:nvPicPr>
        <p:blipFill>
          <a:blip r:embed="rId3"/>
          <a:stretch>
            <a:fillRect/>
          </a:stretch>
        </p:blipFill>
        <p:spPr>
          <a:xfrm>
            <a:off x="222331" y="882998"/>
            <a:ext cx="11745751" cy="1585025"/>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new study warns that millions of Europeans could die from heat-related causes by the end of the century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study was based on predicted climate activities in 854 different European cities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found that hot weather could kill as many as 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million people in Europe by 2100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Presently, cold weather kills far more people in Europe than hot weather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the study found that as temperatures continue to rise, deaths from cold weather will reduce over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heat-related deaths are predicted to rise greatly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26141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researchers said the number of predicted deaths could be reduced if nations are able to find better ways of cutting down carbon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pollution levels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called for increased efforts to reduce greenhouse gases and develop air-cooling systems in parts of Europe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such efforts, places in Italy, southern Spain and Greece are likely to see large increases in heat deaths related to climate change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other hand, much of Scandinavia and Britain are predicted to see fewer cold-related deaths, largely because low temperatures are expected to be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moderate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13025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2294"/>
          </a:xfrm>
        </p:spPr>
        <p:txBody>
          <a:bodyPr/>
          <a:lstStyle/>
          <a:p>
            <a:pPr indent="609600" hangingPunct="0">
              <a:lnSpc>
                <a:spcPct val="130000"/>
              </a:lnSpc>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Pierre Masselot helped lead the research of the environmental effects on human health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Mediterranean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地中海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so-called climate hotspot,” he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an area that is warming much quicker than the rest of the world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Malta is right in the middle of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study predicts Malta’s temperature-related deaths will increase by 269 in every 100,000 people by the end of the century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European officials reported several heat waves have killed thousands of people in recent years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highest number was in 2003 when about 70,000 deaths were recorded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Among the areas predicted to see the most deaths from future temperature rises is Barcelona, Spain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study found almost 250,000 people could die from temperature-related causes in that city by 2100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researchers said the number of predicted deaths could be reduced if nations are able to find better ways of cutting down carbon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pollution levels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00415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infer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 article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Temperatures in Europe are keeping on going up now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whole of Europe will face the danger of hot weather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study has researched enough actual climate activities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854 European cities are suffering from hot weather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94464" y="898028"/>
            <a:ext cx="407484" cy="461665"/>
          </a:xfrm>
          <a:prstGeom prst="rect">
            <a:avLst/>
          </a:prstGeom>
        </p:spPr>
        <p:txBody>
          <a:bodyPr wrap="none">
            <a:spAutoFit/>
          </a:bodyPr>
          <a:lstStyle/>
          <a:p>
            <a:r>
              <a:rPr lang="en-US" altLang="zh-CN" sz="2400"/>
              <a:t>A</a:t>
            </a:r>
            <a:endParaRPr lang="zh-CN" altLang="en-US"/>
          </a:p>
        </p:txBody>
      </p:sp>
      <p:sp>
        <p:nvSpPr>
          <p:cNvPr id="5" name="内容占位符 1"/>
          <p:cNvSpPr txBox="1">
            <a:spLocks/>
          </p:cNvSpPr>
          <p:nvPr/>
        </p:nvSpPr>
        <p:spPr bwMode="auto">
          <a:xfrm>
            <a:off x="359439" y="350765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the study found that as temperatures continue to rise, deaths from cold weather will reduce over time.”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研究发现气温持续升高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3447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3870960" algn="l"/>
                <a:tab pos="6210935" algn="l"/>
                <a:tab pos="85515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paragraph talks about how to reduce the heat-related deaths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 3</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 4</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3870960" algn="l"/>
                <a:tab pos="6210935" algn="l"/>
                <a:tab pos="855154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 5</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 6</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94464" y="898028"/>
            <a:ext cx="407484" cy="461665"/>
          </a:xfrm>
          <a:prstGeom prst="rect">
            <a:avLst/>
          </a:prstGeom>
        </p:spPr>
        <p:txBody>
          <a:bodyPr wrap="none">
            <a:spAutoFit/>
          </a:bodyPr>
          <a:lstStyle/>
          <a:p>
            <a:r>
              <a:rPr lang="en-US" altLang="zh-CN" sz="2400"/>
              <a:t>A</a:t>
            </a:r>
            <a:endParaRPr lang="zh-CN" altLang="en-US"/>
          </a:p>
        </p:txBody>
      </p:sp>
      <p:sp>
        <p:nvSpPr>
          <p:cNvPr id="4" name="内容占位符 1"/>
          <p:cNvSpPr txBox="1">
            <a:spLocks/>
          </p:cNvSpPr>
          <p:nvPr/>
        </p:nvSpPr>
        <p:spPr bwMode="auto">
          <a:xfrm>
            <a:off x="359439" y="2348880"/>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researchers said </a:t>
            </a:r>
            <a:r>
              <a:rPr lang="en-US" altLang="zh-CN" b="1" u="wavy">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the number of</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predicted deaths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could </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reduced if nations are able to find better ways of cutting down carbon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碳</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pollution levels. They called for increased efforts to reduce greenhouse gases and develop air-cooling systems in parts of Europe.”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第三段直接讨论了如何通过减少碳污染和开发空气冷却系统来降低热相关死亡。故选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7194200" y="2943798"/>
            <a:ext cx="4085582" cy="442387"/>
          </a:xfrm>
          <a:prstGeom prst="rect">
            <a:avLst/>
          </a:prstGeom>
        </p:spPr>
      </p:pic>
    </p:spTree>
    <p:extLst>
      <p:ext uri="{BB962C8B-B14F-4D97-AF65-F5344CB8AC3E}">
        <p14:creationId xmlns:p14="http://schemas.microsoft.com/office/powerpoint/2010/main" val="275270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is closest in meaning to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moderate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Freezing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Changeable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Comfortable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94464" y="898028"/>
            <a:ext cx="407484" cy="461665"/>
          </a:xfrm>
          <a:prstGeom prst="rect">
            <a:avLst/>
          </a:prstGeom>
        </p:spPr>
        <p:txBody>
          <a:bodyPr wrap="none">
            <a:spAutoFit/>
          </a:bodyPr>
          <a:lstStyle/>
          <a:p>
            <a:r>
              <a:rPr lang="en-US" altLang="zh-CN" sz="2400" smtClean="0"/>
              <a:t>D</a:t>
            </a:r>
            <a:endParaRPr lang="zh-CN" altLang="en-US"/>
          </a:p>
        </p:txBody>
      </p:sp>
      <p:sp>
        <p:nvSpPr>
          <p:cNvPr id="4" name="内容占位符 1"/>
          <p:cNvSpPr txBox="1">
            <a:spLocks/>
          </p:cNvSpPr>
          <p:nvPr/>
        </p:nvSpPr>
        <p:spPr bwMode="auto">
          <a:xfrm>
            <a:off x="359439" y="2364953"/>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 the other hand, much of Scandinavia and Britain are predicted to see fewer cold-related deaths, largely because low temperatures </a:t>
            </a:r>
            <a:r>
              <a:rPr lang="en-US" altLang="zh-CN" b="1" u="wavy">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are expected to</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be moderate.”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另一方面</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预计斯堪的纳维亚半岛和英国的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大部分</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地区</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寒冷有关的死亡人数将减少</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主要是因为预计低温将会变得温和或舒适</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moderate”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在此处最接近的意思</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“comfortable”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622598" y="4077072"/>
            <a:ext cx="3314839" cy="399914"/>
          </a:xfrm>
          <a:prstGeom prst="rect">
            <a:avLst/>
          </a:prstGeom>
        </p:spPr>
      </p:pic>
    </p:spTree>
    <p:extLst>
      <p:ext uri="{BB962C8B-B14F-4D97-AF65-F5344CB8AC3E}">
        <p14:creationId xmlns:p14="http://schemas.microsoft.com/office/powerpoint/2010/main" val="840637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be the best title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the article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Dangers will come at the end of the century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Barcelona will be hit by heat-related deaths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Millions of Europeans face deadly heat risks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Actions are needed to reduce carbon pollution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65693" y="895459"/>
            <a:ext cx="3337425" cy="435882"/>
          </a:xfrm>
          <a:prstGeom prst="rect">
            <a:avLst/>
          </a:prstGeom>
        </p:spPr>
      </p:pic>
      <p:sp>
        <p:nvSpPr>
          <p:cNvPr id="4" name="矩形 3"/>
          <p:cNvSpPr/>
          <p:nvPr/>
        </p:nvSpPr>
        <p:spPr>
          <a:xfrm>
            <a:off x="894464" y="898028"/>
            <a:ext cx="407484" cy="461665"/>
          </a:xfrm>
          <a:prstGeom prst="rect">
            <a:avLst/>
          </a:prstGeom>
        </p:spPr>
        <p:txBody>
          <a:bodyPr wrap="none">
            <a:spAutoFit/>
          </a:bodyPr>
          <a:lstStyle/>
          <a:p>
            <a:r>
              <a:rPr lang="en-US" altLang="zh-CN" sz="2400" smtClean="0"/>
              <a:t>C</a:t>
            </a:r>
            <a:endParaRPr lang="zh-CN" altLang="en-US"/>
          </a:p>
        </p:txBody>
      </p:sp>
      <p:sp>
        <p:nvSpPr>
          <p:cNvPr id="5" name="内容占位符 1"/>
          <p:cNvSpPr txBox="1">
            <a:spLocks/>
          </p:cNvSpPr>
          <p:nvPr/>
        </p:nvSpPr>
        <p:spPr bwMode="auto">
          <a:xfrm>
            <a:off x="359439" y="350765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标题归纳题。文章主要讨论了未来几十年内欧洲可能面临的热相关死亡风险</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并详细分析了不同地区的情况及应对措施。因此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“Millions of Europeans face deadly heat risks”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最能概括文章的核心内容。故选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9618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464</TotalTime>
  <Words>690</Words>
  <Application>Microsoft Office PowerPoint</Application>
  <PresentationFormat>自定义</PresentationFormat>
  <Paragraphs>42</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445</cp:revision>
  <dcterms:created xsi:type="dcterms:W3CDTF">2020-11-06T05:24:00Z</dcterms:created>
  <dcterms:modified xsi:type="dcterms:W3CDTF">2025-09-17T13:51:48Z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